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c7001cdc56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c7001cdc56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c7001cdc56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c7001cdc56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c7001cdc56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c7001cdc56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c7001cdc56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c7001cdc56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7001cdc56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7001cdc56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Friend in God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Patrick Allen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God seeks friendship in his servants</a:t>
            </a:r>
            <a:endParaRPr sz="3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Genesis 18</a:t>
            </a:r>
            <a:endParaRPr sz="3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“Oh do not let the Lord be angry if I speak just once more. Suppose ten are found there.” (Genesis 18:32)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Exodus 33</a:t>
            </a:r>
            <a:endParaRPr sz="3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“Thus the Lord used to speak to Moses face to face, as one speaks to a friend” (Exodus 33:11)</a:t>
            </a:r>
            <a:endParaRPr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“if I have found favor in your sight, show me your ways, so that I may know you and find favor in your sight. Consider too that this nation is your people”(Exodus 33:13)</a:t>
            </a:r>
            <a:endParaRPr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 will be gracious to whom I will be gracious, and will show mercy on whom I will show mercy” (Exodus 33:19)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Did God find what he was looking for?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