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10/31/12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10/31/12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10/31/12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Social Class and Pedagogic Practice</a:t>
            </a:r>
            <a:br>
              <a:rPr lang="en-US" sz="4000" dirty="0" smtClean="0"/>
            </a:br>
            <a:r>
              <a:rPr lang="en-US" sz="4000" dirty="0" smtClean="0"/>
              <a:t>Basil Bernstein</a:t>
            </a:r>
            <a:br>
              <a:rPr lang="en-US" sz="4000" dirty="0" smtClean="0"/>
            </a:br>
            <a:r>
              <a:rPr lang="en-US" sz="4000" dirty="0" smtClean="0"/>
              <a:t>Chapter 7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190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Pedagogic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600" dirty="0" smtClean="0"/>
              <a:t>Examine social class assumptions and consequences;</a:t>
            </a:r>
          </a:p>
          <a:p>
            <a:pPr marL="114300" indent="0">
              <a:buNone/>
            </a:pPr>
            <a:endParaRPr lang="en-US" sz="3600" dirty="0"/>
          </a:p>
          <a:p>
            <a:pPr marL="114300" indent="0">
              <a:buNone/>
            </a:pPr>
            <a:r>
              <a:rPr lang="en-US" sz="3600" dirty="0" smtClean="0"/>
              <a:t>Traditional vs. progressive </a:t>
            </a:r>
            <a:r>
              <a:rPr lang="en-US" sz="3600" dirty="0" smtClean="0">
                <a:sym typeface="Wingdings"/>
              </a:rPr>
              <a:t> relationship to the marketplace</a:t>
            </a:r>
          </a:p>
          <a:p>
            <a:pPr marL="114300" indent="0">
              <a:buNone/>
            </a:pPr>
            <a:endParaRPr lang="en-US" sz="3600" dirty="0" smtClean="0"/>
          </a:p>
          <a:p>
            <a:r>
              <a:rPr lang="en-US" sz="3600" dirty="0" smtClean="0"/>
              <a:t>Social form</a:t>
            </a:r>
          </a:p>
          <a:p>
            <a:r>
              <a:rPr lang="en-US" sz="3600" dirty="0" smtClean="0"/>
              <a:t>Specific content</a:t>
            </a:r>
          </a:p>
        </p:txBody>
      </p:sp>
    </p:spTree>
    <p:extLst>
      <p:ext uri="{BB962C8B-B14F-4D97-AF65-F5344CB8AC3E}">
        <p14:creationId xmlns:p14="http://schemas.microsoft.com/office/powerpoint/2010/main" val="298015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Reproduction of class inequalities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dirty="0" smtClean="0"/>
              <a:t>Acquirer and transmitter learn their roles and appropriate conduct</a:t>
            </a:r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 smtClean="0"/>
              <a:t>what and how of transmission i.e. rules of social order, character and manner</a:t>
            </a:r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r>
              <a:rPr lang="en-US" sz="3200" dirty="0" smtClean="0"/>
              <a:t>Acquirer comes to understand what is legitimate relations and communication</a:t>
            </a:r>
          </a:p>
          <a:p>
            <a:pPr marL="11430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198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Teaching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moral activity </a:t>
            </a:r>
            <a:r>
              <a:rPr lang="en-US" sz="3200" dirty="0" smtClean="0">
                <a:sym typeface="Wingdings"/>
              </a:rPr>
              <a:t> an evaluation of the competence of the acquirer</a:t>
            </a:r>
          </a:p>
          <a:p>
            <a:r>
              <a:rPr lang="en-US" sz="3200" dirty="0" smtClean="0">
                <a:sym typeface="Wingdings"/>
              </a:rPr>
              <a:t>tracking and pedagogical practice:</a:t>
            </a:r>
          </a:p>
          <a:p>
            <a:pPr marL="114300" indent="0">
              <a:buNone/>
            </a:pPr>
            <a:r>
              <a:rPr lang="en-US" sz="3200" dirty="0" smtClean="0">
                <a:sym typeface="Wingdings"/>
              </a:rPr>
              <a:t>	visible  external product</a:t>
            </a:r>
          </a:p>
          <a:p>
            <a:pPr marL="114300" indent="0">
              <a:buNone/>
            </a:pPr>
            <a:r>
              <a:rPr lang="en-US" sz="3200" dirty="0">
                <a:sym typeface="Wingdings"/>
              </a:rPr>
              <a:t>	</a:t>
            </a:r>
            <a:r>
              <a:rPr lang="en-US" sz="3200" dirty="0" smtClean="0">
                <a:sym typeface="Wingdings"/>
              </a:rPr>
              <a:t>invisible pedagogy  process, 	procedures, competencies</a:t>
            </a:r>
            <a:endParaRPr lang="en-US" sz="32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7603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Visible 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3200" dirty="0" smtClean="0"/>
              <a:t>Characteristics:</a:t>
            </a:r>
          </a:p>
          <a:p>
            <a:r>
              <a:rPr lang="en-US" sz="3200" dirty="0" smtClean="0"/>
              <a:t>sequencing rules are explicit</a:t>
            </a:r>
          </a:p>
          <a:p>
            <a:r>
              <a:rPr lang="en-US" sz="3200" dirty="0" smtClean="0"/>
              <a:t>Time limits; less exposure</a:t>
            </a:r>
          </a:p>
          <a:p>
            <a:r>
              <a:rPr lang="en-US" sz="3200" dirty="0"/>
              <a:t>p</a:t>
            </a:r>
            <a:r>
              <a:rPr lang="en-US" sz="3200" dirty="0" smtClean="0"/>
              <a:t>acing rules </a:t>
            </a:r>
            <a:r>
              <a:rPr lang="en-US" sz="3200" dirty="0" smtClean="0">
                <a:sym typeface="Wingdings"/>
              </a:rPr>
              <a:t> expected rate of acquisition</a:t>
            </a:r>
          </a:p>
          <a:p>
            <a:r>
              <a:rPr lang="en-US" sz="3200" dirty="0">
                <a:sym typeface="Wingdings"/>
              </a:rPr>
              <a:t>m</a:t>
            </a:r>
            <a:r>
              <a:rPr lang="en-US" sz="3200" dirty="0" smtClean="0">
                <a:sym typeface="Wingdings"/>
              </a:rPr>
              <a:t>odification  stratification and reduce content</a:t>
            </a:r>
          </a:p>
          <a:p>
            <a:r>
              <a:rPr lang="en-US" sz="3200" dirty="0" smtClean="0">
                <a:sym typeface="Wingdings"/>
              </a:rPr>
              <a:t>Limits teacher  student interaction</a:t>
            </a:r>
          </a:p>
          <a:p>
            <a:pPr marL="114300" indent="0">
              <a:buNone/>
            </a:pPr>
            <a:r>
              <a:rPr lang="en-US" sz="3200" dirty="0" smtClean="0">
                <a:sym typeface="Wingdings"/>
              </a:rPr>
              <a:t>** distributes different forms of consciousness according to social class</a:t>
            </a:r>
          </a:p>
          <a:p>
            <a:pPr marL="114300" indent="0">
              <a:buNone/>
            </a:pPr>
            <a:r>
              <a:rPr lang="en-US" sz="3200" dirty="0" smtClean="0">
                <a:sym typeface="Wingdings"/>
              </a:rPr>
              <a:t>** result  alienated youth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542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Invisible 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presupposes movement in the classroom</a:t>
            </a:r>
          </a:p>
          <a:p>
            <a:r>
              <a:rPr lang="en-US" sz="3200" dirty="0" smtClean="0"/>
              <a:t>encourages individual representations i.e. “make your mark”; foster “unique” representations</a:t>
            </a:r>
          </a:p>
          <a:p>
            <a:r>
              <a:rPr lang="en-US" sz="3200" dirty="0" smtClean="0"/>
              <a:t>Multi-layered communication</a:t>
            </a:r>
          </a:p>
          <a:p>
            <a:r>
              <a:rPr lang="en-US" sz="3200" dirty="0" smtClean="0"/>
              <a:t>Preparation/foundation for a long pedagogic life</a:t>
            </a:r>
          </a:p>
          <a:p>
            <a:pPr marL="114300" indent="0">
              <a:buNone/>
            </a:pPr>
            <a:r>
              <a:rPr lang="en-US" sz="3200" dirty="0" smtClean="0"/>
              <a:t>Result: class based communication strategies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290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Considerations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**Two sites of acquisitions</a:t>
            </a:r>
          </a:p>
          <a:p>
            <a:pPr marL="11430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home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smtClean="0"/>
              <a:t>silent space, language 	narrative (form and content)</a:t>
            </a:r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 smtClean="0"/>
              <a:t>**Working class children misread cultural/cognitive significance of communication in the classroom </a:t>
            </a:r>
            <a:r>
              <a:rPr lang="en-US" sz="3200" dirty="0" smtClean="0">
                <a:sym typeface="Wingdings"/>
              </a:rPr>
              <a:t> consciousness is differentially regulated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0098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Schools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Invisible social class assumptions</a:t>
            </a:r>
          </a:p>
          <a:p>
            <a:r>
              <a:rPr lang="en-US" sz="3200" dirty="0" smtClean="0"/>
              <a:t>Selective re: those who acquire dominant codes especially socio-linguistic competencies</a:t>
            </a:r>
          </a:p>
          <a:p>
            <a:r>
              <a:rPr lang="en-US" sz="3200" dirty="0" smtClean="0"/>
              <a:t>Working class </a:t>
            </a:r>
            <a:r>
              <a:rPr lang="en-US" sz="3200" dirty="0" smtClean="0">
                <a:sym typeface="Wingdings"/>
              </a:rPr>
              <a:t> facts, skills</a:t>
            </a:r>
          </a:p>
          <a:p>
            <a:r>
              <a:rPr lang="en-US" sz="3200" dirty="0" smtClean="0">
                <a:sym typeface="Wingdings"/>
              </a:rPr>
              <a:t>Middle class  processes, connections</a:t>
            </a:r>
          </a:p>
          <a:p>
            <a:pPr marL="114300" indent="0">
              <a:buNone/>
            </a:pPr>
            <a:r>
              <a:rPr lang="en-US" sz="3200" dirty="0" smtClean="0">
                <a:sym typeface="Wingdings"/>
              </a:rPr>
              <a:t>** Reproduction of class inequalities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8810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63</TotalTime>
  <Words>214</Words>
  <Application>Microsoft Macintosh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Social Class and Pedagogic Practice Basil Bernstein Chapter 7</vt:lpstr>
      <vt:lpstr>Pedagogic Practice</vt:lpstr>
      <vt:lpstr>Reproduction of class inequalities</vt:lpstr>
      <vt:lpstr>Teaching </vt:lpstr>
      <vt:lpstr>Visible Pedagogy</vt:lpstr>
      <vt:lpstr>Invisible Pedagogy</vt:lpstr>
      <vt:lpstr>Considerations</vt:lpstr>
      <vt:lpstr>Schools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Class and Pedagogic Practice Basil Bernstein Chapter 7</dc:title>
  <dc:creator>maria luisa alaniz</dc:creator>
  <cp:lastModifiedBy>Maria Alaniz</cp:lastModifiedBy>
  <cp:revision>6</cp:revision>
  <dcterms:created xsi:type="dcterms:W3CDTF">2012-10-31T17:21:18Z</dcterms:created>
  <dcterms:modified xsi:type="dcterms:W3CDTF">2012-10-31T23:40:20Z</dcterms:modified>
</cp:coreProperties>
</file>